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  <Relationship Id='rId25' Target='slides/slide20.xml' Type='http://schemas.openxmlformats.org/officeDocument/2006/relationships/slide' />
  <Relationship Id='rId26' Target='slides/slide21.xml' Type='http://schemas.openxmlformats.org/officeDocument/2006/relationships/slide' />
  <Relationship Id='rId27' Target='slides/slide22.xml' Type='http://schemas.openxmlformats.org/officeDocument/2006/relationships/slide' />
  <Relationship Id='rId28' Target='slides/slide23.xml' Type='http://schemas.openxmlformats.org/officeDocument/2006/relationships/slide' />
  <Relationship Id='rId29' Target='slides/slide24.xml' Type='http://schemas.openxmlformats.org/officeDocument/2006/relationships/slide' />
  <Relationship Id='rId30' Target='slides/slide25.xml' Type='http://schemas.openxmlformats.org/officeDocument/2006/relationships/slide' />
  <Relationship Id='rId31' Target='slides/slide26.xml' Type='http://schemas.openxmlformats.org/officeDocument/2006/relationships/slide' />
  <Relationship Id='rId32' Target='slides/slide27.xml' Type='http://schemas.openxmlformats.org/officeDocument/2006/relationships/slide' />
  <Relationship Id='rId33' Target='slides/slide28.xml' Type='http://schemas.openxmlformats.org/officeDocument/2006/relationships/slide' />
  <Relationship Id='rId34' Target='slides/slide29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2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5' Target='../media/image19.png' Type='http://schemas.openxmlformats.org/officeDocument/2006/relationships/image' />
</Relationships>

</file>

<file path=ppt/slides/_rels/slide2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6' Target='../media/image20.png' Type='http://schemas.openxmlformats.org/officeDocument/2006/relationships/image' />
</Relationships>

</file>

<file path=ppt/slides/_rels/slide2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7' Target='../media/image21.png' Type='http://schemas.openxmlformats.org/officeDocument/2006/relationships/image' />
</Relationships>

</file>

<file path=ppt/slides/_rels/slide2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8' Target='../media/image22.png' Type='http://schemas.openxmlformats.org/officeDocument/2006/relationships/image' />
</Relationships>

</file>

<file path=ppt/slides/_rels/slide2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9' Target='../media/image23.png' Type='http://schemas.openxmlformats.org/officeDocument/2006/relationships/image' />
</Relationships>

</file>

<file path=ppt/slides/_rels/slide2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0' Target='../media/image24.png' Type='http://schemas.openxmlformats.org/officeDocument/2006/relationships/image' />
</Relationships>

</file>

<file path=ppt/slides/_rels/slide2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1' Target='../media/image25.png' Type='http://schemas.openxmlformats.org/officeDocument/2006/relationships/image' />
</Relationships>

</file>

<file path=ppt/slides/_rels/slide2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2' Target='../media/image26.png' Type='http://schemas.openxmlformats.org/officeDocument/2006/relationships/image' />
</Relationships>

</file>

<file path=ppt/slides/_rels/slide2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3' Target='../media/image27.png' Type='http://schemas.openxmlformats.org/officeDocument/2006/relationships/image' />
</Relationships>

</file>

<file path=ppt/slides/_rels/slide2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4' Target='../media/image28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B750C991-92F0-4134-A183-6241887BC494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Citybike2020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B03EDC85-10E7-4CBD-9AE4-0EEC40E111E8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2021-03-13 1:57:01 AM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ike Utilization" id="10" name="slide10">
            <a:extLst>
              <a:ext uri="{FF2B5EF4-FFF2-40B4-BE49-F238E27FC236}">
                <a16:creationId xmlns:a16="http://schemas.microsoft.com/office/drawing/2014/main" id="{8AD84097-931A-4024-A743-2DE4016E30C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1032"/>
            <a:ext cx="12192000" cy="19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pular End Stations" id="11" name="slide11">
            <a:extLst>
              <a:ext uri="{FF2B5EF4-FFF2-40B4-BE49-F238E27FC236}">
                <a16:creationId xmlns:a16="http://schemas.microsoft.com/office/drawing/2014/main" id="{1FD65438-BA37-44FB-8462-8588457E3FD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862" y="866775"/>
            <a:ext cx="601027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ak Hours in Summer" id="12" name="slide12">
            <a:extLst>
              <a:ext uri="{FF2B5EF4-FFF2-40B4-BE49-F238E27FC236}">
                <a16:creationId xmlns:a16="http://schemas.microsoft.com/office/drawing/2014/main" id="{EACA48BC-AEA9-4EBD-967C-D8384F2290E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2" y="866775"/>
            <a:ext cx="917257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ak Hours in Winter" id="13" name="slide13">
            <a:extLst>
              <a:ext uri="{FF2B5EF4-FFF2-40B4-BE49-F238E27FC236}">
                <a16:creationId xmlns:a16="http://schemas.microsoft.com/office/drawing/2014/main" id="{9A7A0E19-2A31-4AC7-9A0F-2E392CD4404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2" y="866775"/>
            <a:ext cx="917257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mographics Gender" id="14" name="slide14">
            <a:extLst>
              <a:ext uri="{FF2B5EF4-FFF2-40B4-BE49-F238E27FC236}">
                <a16:creationId xmlns:a16="http://schemas.microsoft.com/office/drawing/2014/main" id="{A235530B-6B88-4534-8995-D858E574346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512" y="100012"/>
            <a:ext cx="2466975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ip Duration by Age" id="15" name="slide15">
            <a:extLst>
              <a:ext uri="{FF2B5EF4-FFF2-40B4-BE49-F238E27FC236}">
                <a16:creationId xmlns:a16="http://schemas.microsoft.com/office/drawing/2014/main" id="{9FB4C67F-1EB8-4AEC-94F9-87F20AC5575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3391"/>
            <a:ext cx="12192000" cy="391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mographics UserType" id="16" name="slide16">
            <a:extLst>
              <a:ext uri="{FF2B5EF4-FFF2-40B4-BE49-F238E27FC236}">
                <a16:creationId xmlns:a16="http://schemas.microsoft.com/office/drawing/2014/main" id="{07A9A0E2-202D-41B1-8AD3-C6C8C51319F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512" y="2200275"/>
            <a:ext cx="322897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ike Trips by Weekday" id="17" name="slide17">
            <a:extLst>
              <a:ext uri="{FF2B5EF4-FFF2-40B4-BE49-F238E27FC236}">
                <a16:creationId xmlns:a16="http://schemas.microsoft.com/office/drawing/2014/main" id="{1D9E4E97-D647-4CDF-A1D1-7B9D3A42787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887" y="804862"/>
            <a:ext cx="3324225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 10 Start Stations" id="18" name="slide18">
            <a:extLst>
              <a:ext uri="{FF2B5EF4-FFF2-40B4-BE49-F238E27FC236}">
                <a16:creationId xmlns:a16="http://schemas.microsoft.com/office/drawing/2014/main" id="{4E8D2905-3B9A-4B3E-85D1-656CDDF14E6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2" y="1914525"/>
            <a:ext cx="917257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 10 End Stations" id="19" name="slide19">
            <a:extLst>
              <a:ext uri="{FF2B5EF4-FFF2-40B4-BE49-F238E27FC236}">
                <a16:creationId xmlns:a16="http://schemas.microsoft.com/office/drawing/2014/main" id="{1793A02A-7CEE-43E0-91D6-2938EACB8A7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2" y="1914525"/>
            <a:ext cx="917257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art Stations" id="2" name="slide2">
            <a:extLst>
              <a:ext uri="{FF2B5EF4-FFF2-40B4-BE49-F238E27FC236}">
                <a16:creationId xmlns:a16="http://schemas.microsoft.com/office/drawing/2014/main" id="{062E3465-1933-4C2F-8840-A4D08BA03A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595" y="0"/>
            <a:ext cx="76228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pular Ride Times Analysis" id="20" name="slide20">
            <a:extLst>
              <a:ext uri="{FF2B5EF4-FFF2-40B4-BE49-F238E27FC236}">
                <a16:creationId xmlns:a16="http://schemas.microsoft.com/office/drawing/2014/main" id="{6784925B-7C3B-49B1-A062-E890A91A1A8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ser Demographics Dashboard" id="21" name="slide21">
            <a:extLst>
              <a:ext uri="{FF2B5EF4-FFF2-40B4-BE49-F238E27FC236}">
                <a16:creationId xmlns:a16="http://schemas.microsoft.com/office/drawing/2014/main" id="{9FB4BCC4-7833-4625-BFC3-AE25365C998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art Stations Dashboard" id="22" name="slide22">
            <a:extLst>
              <a:ext uri="{FF2B5EF4-FFF2-40B4-BE49-F238E27FC236}">
                <a16:creationId xmlns:a16="http://schemas.microsoft.com/office/drawing/2014/main" id="{58A25207-704F-405F-A5B0-1183E77F836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nd Stations Dashboard" id="23" name="slide23">
            <a:extLst>
              <a:ext uri="{FF2B5EF4-FFF2-40B4-BE49-F238E27FC236}">
                <a16:creationId xmlns:a16="http://schemas.microsoft.com/office/drawing/2014/main" id="{55AA893E-E531-4AF0-89BC-85C4B7CA337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YC Citi Bike Analytics6" id="24" name="slide24">
            <a:extLst>
              <a:ext uri="{FF2B5EF4-FFF2-40B4-BE49-F238E27FC236}">
                <a16:creationId xmlns:a16="http://schemas.microsoft.com/office/drawing/2014/main" id="{4F86A6EF-49D7-4B12-93DE-CF01AE7A6E9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YC Citi Bike Analytics1" id="25" name="slide25">
            <a:extLst>
              <a:ext uri="{FF2B5EF4-FFF2-40B4-BE49-F238E27FC236}">
                <a16:creationId xmlns:a16="http://schemas.microsoft.com/office/drawing/2014/main" id="{39B50944-5DE7-407B-BA04-134270680A5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YC Citi Bike Analytics2" id="26" name="slide26">
            <a:extLst>
              <a:ext uri="{FF2B5EF4-FFF2-40B4-BE49-F238E27FC236}">
                <a16:creationId xmlns:a16="http://schemas.microsoft.com/office/drawing/2014/main" id="{6D1488A8-53C5-46DD-B0FD-A07CC4F5180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YC Citi Bike Analytics3" id="27" name="slide27">
            <a:extLst>
              <a:ext uri="{FF2B5EF4-FFF2-40B4-BE49-F238E27FC236}">
                <a16:creationId xmlns:a16="http://schemas.microsoft.com/office/drawing/2014/main" id="{0ABC641D-2E05-453A-941F-4764E2B9D7E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YC Citi Bike Analytics4" id="28" name="slide28">
            <a:extLst>
              <a:ext uri="{FF2B5EF4-FFF2-40B4-BE49-F238E27FC236}">
                <a16:creationId xmlns:a16="http://schemas.microsoft.com/office/drawing/2014/main" id="{32439051-E41F-462A-9A1F-B00DCDD51458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YC Citi Bike Analytics5" id="29" name="slide29">
            <a:extLst>
              <a:ext uri="{FF2B5EF4-FFF2-40B4-BE49-F238E27FC236}">
                <a16:creationId xmlns:a16="http://schemas.microsoft.com/office/drawing/2014/main" id="{37D60ECC-37D3-45B2-B3C1-9B039CFCBA7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nd Stations" id="3" name="slide3">
            <a:extLst>
              <a:ext uri="{FF2B5EF4-FFF2-40B4-BE49-F238E27FC236}">
                <a16:creationId xmlns:a16="http://schemas.microsoft.com/office/drawing/2014/main" id="{A992BA35-2BF7-43FF-9E44-2931BC2881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2" y="928687"/>
            <a:ext cx="917257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ip Durations" id="4" name="slide4">
            <a:extLst>
              <a:ext uri="{FF2B5EF4-FFF2-40B4-BE49-F238E27FC236}">
                <a16:creationId xmlns:a16="http://schemas.microsoft.com/office/drawing/2014/main" id="{15F63FC8-9799-4405-A8C7-0317AC5386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087" y="923925"/>
            <a:ext cx="9267825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ge v Trip Duration" id="5" name="slide5">
            <a:extLst>
              <a:ext uri="{FF2B5EF4-FFF2-40B4-BE49-F238E27FC236}">
                <a16:creationId xmlns:a16="http://schemas.microsoft.com/office/drawing/2014/main" id="{AA966BDB-5BA3-4AB9-8D57-2ED89D846D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087" y="923925"/>
            <a:ext cx="9267825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ip Times" id="6" name="slide6">
            <a:extLst>
              <a:ext uri="{FF2B5EF4-FFF2-40B4-BE49-F238E27FC236}">
                <a16:creationId xmlns:a16="http://schemas.microsoft.com/office/drawing/2014/main" id="{8320B185-1447-4FD3-84C3-4926D04CE9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0846"/>
            <a:ext cx="12192000" cy="19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verage Age Station" id="7" name="slide7">
            <a:extLst>
              <a:ext uri="{FF2B5EF4-FFF2-40B4-BE49-F238E27FC236}">
                <a16:creationId xmlns:a16="http://schemas.microsoft.com/office/drawing/2014/main" id="{740AD060-4D82-427A-A31A-5DC254F796E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928687"/>
            <a:ext cx="102870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le v Female" id="8" name="slide8">
            <a:extLst>
              <a:ext uri="{FF2B5EF4-FFF2-40B4-BE49-F238E27FC236}">
                <a16:creationId xmlns:a16="http://schemas.microsoft.com/office/drawing/2014/main" id="{78ED2B99-2EE2-41FF-AD17-818610A858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512" y="2386012"/>
            <a:ext cx="3228975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ike Trips by Month/Gender" id="9" name="slide9">
            <a:extLst>
              <a:ext uri="{FF2B5EF4-FFF2-40B4-BE49-F238E27FC236}">
                <a16:creationId xmlns:a16="http://schemas.microsoft.com/office/drawing/2014/main" id="{F7572964-FA5C-4AA3-8780-BB2724BCB2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2" y="866775"/>
            <a:ext cx="917257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29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2021-03-13T06:57:30Z</dcterms:created>
  <dcterms:modified xsi:type="dcterms:W3CDTF">2021-03-13T06:57:30Z</dcterms:modified>
</cp:coreProperties>
</file>